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762EF473-A546-4AD3-AA14-704B98C87385}" type="datetimeFigureOut">
              <a:rPr lang="nl-NL" smtClean="0"/>
              <a:t>10-2-2014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2BC8EB8-41BE-4A88-9361-81DEDE53BDB0}" type="slidenum">
              <a:rPr lang="nl-NL" smtClean="0"/>
              <a:t>‹nr.›</a:t>
            </a:fld>
            <a:endParaRPr lang="nl-NL"/>
          </a:p>
        </p:txBody>
      </p:sp>
    </p:spTree>
    <p:extLst>
      <p:ext uri="{BB962C8B-B14F-4D97-AF65-F5344CB8AC3E}">
        <p14:creationId xmlns:p14="http://schemas.microsoft.com/office/powerpoint/2010/main" val="2523313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62EF473-A546-4AD3-AA14-704B98C87385}" type="datetimeFigureOut">
              <a:rPr lang="nl-NL" smtClean="0"/>
              <a:t>10-2-2014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2BC8EB8-41BE-4A88-9361-81DEDE53BDB0}" type="slidenum">
              <a:rPr lang="nl-NL" smtClean="0"/>
              <a:t>‹nr.›</a:t>
            </a:fld>
            <a:endParaRPr lang="nl-NL"/>
          </a:p>
        </p:txBody>
      </p:sp>
    </p:spTree>
    <p:extLst>
      <p:ext uri="{BB962C8B-B14F-4D97-AF65-F5344CB8AC3E}">
        <p14:creationId xmlns:p14="http://schemas.microsoft.com/office/powerpoint/2010/main" val="1576193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62EF473-A546-4AD3-AA14-704B98C87385}" type="datetimeFigureOut">
              <a:rPr lang="nl-NL" smtClean="0"/>
              <a:t>10-2-2014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2BC8EB8-41BE-4A88-9361-81DEDE53BDB0}" type="slidenum">
              <a:rPr lang="nl-NL" smtClean="0"/>
              <a:t>‹nr.›</a:t>
            </a:fld>
            <a:endParaRPr lang="nl-NL"/>
          </a:p>
        </p:txBody>
      </p:sp>
    </p:spTree>
    <p:extLst>
      <p:ext uri="{BB962C8B-B14F-4D97-AF65-F5344CB8AC3E}">
        <p14:creationId xmlns:p14="http://schemas.microsoft.com/office/powerpoint/2010/main" val="3092468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62EF473-A546-4AD3-AA14-704B98C87385}" type="datetimeFigureOut">
              <a:rPr lang="nl-NL" smtClean="0"/>
              <a:t>10-2-2014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2BC8EB8-41BE-4A88-9361-81DEDE53BDB0}" type="slidenum">
              <a:rPr lang="nl-NL" smtClean="0"/>
              <a:t>‹nr.›</a:t>
            </a:fld>
            <a:endParaRPr lang="nl-NL"/>
          </a:p>
        </p:txBody>
      </p:sp>
    </p:spTree>
    <p:extLst>
      <p:ext uri="{BB962C8B-B14F-4D97-AF65-F5344CB8AC3E}">
        <p14:creationId xmlns:p14="http://schemas.microsoft.com/office/powerpoint/2010/main" val="3957765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762EF473-A546-4AD3-AA14-704B98C87385}" type="datetimeFigureOut">
              <a:rPr lang="nl-NL" smtClean="0"/>
              <a:t>10-2-2014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2BC8EB8-41BE-4A88-9361-81DEDE53BDB0}" type="slidenum">
              <a:rPr lang="nl-NL" smtClean="0"/>
              <a:t>‹nr.›</a:t>
            </a:fld>
            <a:endParaRPr lang="nl-NL"/>
          </a:p>
        </p:txBody>
      </p:sp>
    </p:spTree>
    <p:extLst>
      <p:ext uri="{BB962C8B-B14F-4D97-AF65-F5344CB8AC3E}">
        <p14:creationId xmlns:p14="http://schemas.microsoft.com/office/powerpoint/2010/main" val="2914878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762EF473-A546-4AD3-AA14-704B98C87385}" type="datetimeFigureOut">
              <a:rPr lang="nl-NL" smtClean="0"/>
              <a:t>10-2-2014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2BC8EB8-41BE-4A88-9361-81DEDE53BDB0}" type="slidenum">
              <a:rPr lang="nl-NL" smtClean="0"/>
              <a:t>‹nr.›</a:t>
            </a:fld>
            <a:endParaRPr lang="nl-NL"/>
          </a:p>
        </p:txBody>
      </p:sp>
    </p:spTree>
    <p:extLst>
      <p:ext uri="{BB962C8B-B14F-4D97-AF65-F5344CB8AC3E}">
        <p14:creationId xmlns:p14="http://schemas.microsoft.com/office/powerpoint/2010/main" val="3716223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762EF473-A546-4AD3-AA14-704B98C87385}" type="datetimeFigureOut">
              <a:rPr lang="nl-NL" smtClean="0"/>
              <a:t>10-2-2014</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92BC8EB8-41BE-4A88-9361-81DEDE53BDB0}" type="slidenum">
              <a:rPr lang="nl-NL" smtClean="0"/>
              <a:t>‹nr.›</a:t>
            </a:fld>
            <a:endParaRPr lang="nl-NL"/>
          </a:p>
        </p:txBody>
      </p:sp>
    </p:spTree>
    <p:extLst>
      <p:ext uri="{BB962C8B-B14F-4D97-AF65-F5344CB8AC3E}">
        <p14:creationId xmlns:p14="http://schemas.microsoft.com/office/powerpoint/2010/main" val="2939253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762EF473-A546-4AD3-AA14-704B98C87385}" type="datetimeFigureOut">
              <a:rPr lang="nl-NL" smtClean="0"/>
              <a:t>10-2-2014</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92BC8EB8-41BE-4A88-9361-81DEDE53BDB0}" type="slidenum">
              <a:rPr lang="nl-NL" smtClean="0"/>
              <a:t>‹nr.›</a:t>
            </a:fld>
            <a:endParaRPr lang="nl-NL"/>
          </a:p>
        </p:txBody>
      </p:sp>
    </p:spTree>
    <p:extLst>
      <p:ext uri="{BB962C8B-B14F-4D97-AF65-F5344CB8AC3E}">
        <p14:creationId xmlns:p14="http://schemas.microsoft.com/office/powerpoint/2010/main" val="1240883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762EF473-A546-4AD3-AA14-704B98C87385}" type="datetimeFigureOut">
              <a:rPr lang="nl-NL" smtClean="0"/>
              <a:t>10-2-2014</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92BC8EB8-41BE-4A88-9361-81DEDE53BDB0}" type="slidenum">
              <a:rPr lang="nl-NL" smtClean="0"/>
              <a:t>‹nr.›</a:t>
            </a:fld>
            <a:endParaRPr lang="nl-NL"/>
          </a:p>
        </p:txBody>
      </p:sp>
    </p:spTree>
    <p:extLst>
      <p:ext uri="{BB962C8B-B14F-4D97-AF65-F5344CB8AC3E}">
        <p14:creationId xmlns:p14="http://schemas.microsoft.com/office/powerpoint/2010/main" val="201851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62EF473-A546-4AD3-AA14-704B98C87385}" type="datetimeFigureOut">
              <a:rPr lang="nl-NL" smtClean="0"/>
              <a:t>10-2-2014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2BC8EB8-41BE-4A88-9361-81DEDE53BDB0}" type="slidenum">
              <a:rPr lang="nl-NL" smtClean="0"/>
              <a:t>‹nr.›</a:t>
            </a:fld>
            <a:endParaRPr lang="nl-NL"/>
          </a:p>
        </p:txBody>
      </p:sp>
    </p:spTree>
    <p:extLst>
      <p:ext uri="{BB962C8B-B14F-4D97-AF65-F5344CB8AC3E}">
        <p14:creationId xmlns:p14="http://schemas.microsoft.com/office/powerpoint/2010/main" val="140896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62EF473-A546-4AD3-AA14-704B98C87385}" type="datetimeFigureOut">
              <a:rPr lang="nl-NL" smtClean="0"/>
              <a:t>10-2-2014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2BC8EB8-41BE-4A88-9361-81DEDE53BDB0}" type="slidenum">
              <a:rPr lang="nl-NL" smtClean="0"/>
              <a:t>‹nr.›</a:t>
            </a:fld>
            <a:endParaRPr lang="nl-NL"/>
          </a:p>
        </p:txBody>
      </p:sp>
    </p:spTree>
    <p:extLst>
      <p:ext uri="{BB962C8B-B14F-4D97-AF65-F5344CB8AC3E}">
        <p14:creationId xmlns:p14="http://schemas.microsoft.com/office/powerpoint/2010/main" val="2232543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2EF473-A546-4AD3-AA14-704B98C87385}" type="datetimeFigureOut">
              <a:rPr lang="nl-NL" smtClean="0"/>
              <a:t>10-2-2014</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C8EB8-41BE-4A88-9361-81DEDE53BDB0}" type="slidenum">
              <a:rPr lang="nl-NL" smtClean="0"/>
              <a:t>‹nr.›</a:t>
            </a:fld>
            <a:endParaRPr lang="nl-NL"/>
          </a:p>
        </p:txBody>
      </p:sp>
    </p:spTree>
    <p:extLst>
      <p:ext uri="{BB962C8B-B14F-4D97-AF65-F5344CB8AC3E}">
        <p14:creationId xmlns:p14="http://schemas.microsoft.com/office/powerpoint/2010/main" val="1752132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404665"/>
            <a:ext cx="7772400" cy="2088231"/>
          </a:xfrm>
          <a:ln>
            <a:solidFill>
              <a:srgbClr val="00B050"/>
            </a:solidFill>
          </a:ln>
        </p:spPr>
        <p:txBody>
          <a:bodyPr/>
          <a:lstStyle/>
          <a:p>
            <a:r>
              <a:rPr lang="nl-NL" dirty="0" err="1" smtClean="0">
                <a:solidFill>
                  <a:srgbClr val="00B050"/>
                </a:solidFill>
              </a:rPr>
              <a:t>Bejo</a:t>
            </a:r>
            <a:r>
              <a:rPr lang="nl-NL" dirty="0" smtClean="0">
                <a:solidFill>
                  <a:srgbClr val="00B050"/>
                </a:solidFill>
              </a:rPr>
              <a:t> zaden</a:t>
            </a:r>
            <a:endParaRPr lang="nl-NL" dirty="0">
              <a:solidFill>
                <a:srgbClr val="00B050"/>
              </a:solidFill>
            </a:endParaRPr>
          </a:p>
        </p:txBody>
      </p:sp>
      <p:sp>
        <p:nvSpPr>
          <p:cNvPr id="3" name="Ondertitel 2"/>
          <p:cNvSpPr>
            <a:spLocks noGrp="1"/>
          </p:cNvSpPr>
          <p:nvPr>
            <p:ph type="subTitle" idx="1"/>
          </p:nvPr>
        </p:nvSpPr>
        <p:spPr>
          <a:xfrm>
            <a:off x="1371600" y="2708920"/>
            <a:ext cx="6400800" cy="3456384"/>
          </a:xfrm>
        </p:spPr>
        <p:txBody>
          <a:bodyPr>
            <a:normAutofit/>
          </a:bodyPr>
          <a:lstStyle/>
          <a:p>
            <a:endParaRPr lang="nl-NL" dirty="0" smtClean="0"/>
          </a:p>
          <a:p>
            <a:endParaRPr lang="nl-NL" dirty="0" smtClean="0"/>
          </a:p>
          <a:p>
            <a:endParaRPr lang="nl-NL" dirty="0"/>
          </a:p>
          <a:p>
            <a:endParaRPr lang="nl-NL" dirty="0" smtClean="0"/>
          </a:p>
          <a:p>
            <a:r>
              <a:rPr lang="nl-NL" dirty="0" smtClean="0"/>
              <a:t>Sanne p</a:t>
            </a:r>
            <a:endParaRPr lang="nl-NL"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382731">
            <a:off x="250207" y="2261555"/>
            <a:ext cx="3723853" cy="2735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40300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11560" y="404664"/>
            <a:ext cx="7772400" cy="1470025"/>
          </a:xfrm>
        </p:spPr>
        <p:txBody>
          <a:bodyPr/>
          <a:lstStyle/>
          <a:p>
            <a:r>
              <a:rPr lang="nl-NL" dirty="0" smtClean="0"/>
              <a:t>vragen</a:t>
            </a:r>
            <a:endParaRPr lang="nl-NL" dirty="0"/>
          </a:p>
        </p:txBody>
      </p:sp>
      <p:sp>
        <p:nvSpPr>
          <p:cNvPr id="3" name="Ondertitel 2"/>
          <p:cNvSpPr>
            <a:spLocks noGrp="1"/>
          </p:cNvSpPr>
          <p:nvPr>
            <p:ph type="subTitle" idx="1"/>
          </p:nvPr>
        </p:nvSpPr>
        <p:spPr>
          <a:xfrm>
            <a:off x="1371600" y="1844824"/>
            <a:ext cx="6400800" cy="3793976"/>
          </a:xfrm>
        </p:spPr>
        <p:txBody>
          <a:bodyPr>
            <a:normAutofit/>
          </a:bodyPr>
          <a:lstStyle/>
          <a:p>
            <a:pPr marL="457200" indent="-457200">
              <a:buAutoNum type="arabicPeriod"/>
            </a:pPr>
            <a:r>
              <a:rPr lang="nl-NL" sz="2000" dirty="0" smtClean="0"/>
              <a:t>. </a:t>
            </a:r>
            <a:r>
              <a:rPr lang="nl-NL" sz="2000" dirty="0" err="1" smtClean="0"/>
              <a:t>bejo</a:t>
            </a:r>
            <a:r>
              <a:rPr lang="nl-NL" sz="2000" dirty="0" smtClean="0"/>
              <a:t>-zaden is een bedrijf dat zaden produceert bewerkt en kweekt. </a:t>
            </a:r>
            <a:r>
              <a:rPr lang="nl-NL" sz="2000" dirty="0" err="1" smtClean="0"/>
              <a:t>Bejo</a:t>
            </a:r>
            <a:r>
              <a:rPr lang="nl-NL" sz="2000" dirty="0" smtClean="0"/>
              <a:t> zit over de hele wereld en levert aan duizenden bedrijven. </a:t>
            </a:r>
          </a:p>
          <a:p>
            <a:r>
              <a:rPr lang="nl-NL" sz="2000" dirty="0"/>
              <a:t> </a:t>
            </a:r>
            <a:r>
              <a:rPr lang="nl-NL" sz="2000" dirty="0" smtClean="0"/>
              <a:t>2. het assortiment bestaat uit 1000 rassen verdeeld over ong. 50 gewassen.</a:t>
            </a:r>
          </a:p>
          <a:p>
            <a:r>
              <a:rPr lang="nl-NL" sz="2000" dirty="0" smtClean="0"/>
              <a:t>3. het assortiment bestaat uit 1000 rassen verdeeld over ong. 50 gewassen.</a:t>
            </a:r>
          </a:p>
          <a:p>
            <a:r>
              <a:rPr lang="nl-NL" sz="2000" dirty="0" smtClean="0"/>
              <a:t>4. testen en oordelen steeds opnieuw.</a:t>
            </a:r>
          </a:p>
          <a:p>
            <a:r>
              <a:rPr lang="nl-NL" sz="2000" dirty="0" smtClean="0"/>
              <a:t>5. het uitwerken en creëren van een soort super ras met de juiste vitamines en verhoudingen</a:t>
            </a:r>
          </a:p>
          <a:p>
            <a:endParaRPr lang="nl-NL" sz="2000" dirty="0"/>
          </a:p>
        </p:txBody>
      </p:sp>
    </p:spTree>
    <p:extLst>
      <p:ext uri="{BB962C8B-B14F-4D97-AF65-F5344CB8AC3E}">
        <p14:creationId xmlns:p14="http://schemas.microsoft.com/office/powerpoint/2010/main" val="6625767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55576" y="-99392"/>
            <a:ext cx="7772400" cy="1470025"/>
          </a:xfrm>
        </p:spPr>
        <p:txBody>
          <a:bodyPr/>
          <a:lstStyle/>
          <a:p>
            <a:endParaRPr lang="nl-NL" dirty="0"/>
          </a:p>
        </p:txBody>
      </p:sp>
      <p:sp>
        <p:nvSpPr>
          <p:cNvPr id="3" name="Ondertitel 2"/>
          <p:cNvSpPr>
            <a:spLocks noGrp="1"/>
          </p:cNvSpPr>
          <p:nvPr>
            <p:ph type="subTitle" idx="1"/>
          </p:nvPr>
        </p:nvSpPr>
        <p:spPr>
          <a:xfrm>
            <a:off x="1403648" y="1124744"/>
            <a:ext cx="6400800" cy="4632920"/>
          </a:xfrm>
        </p:spPr>
        <p:txBody>
          <a:bodyPr>
            <a:normAutofit fontScale="85000" lnSpcReduction="10000"/>
          </a:bodyPr>
          <a:lstStyle/>
          <a:p>
            <a:r>
              <a:rPr lang="nl-NL" dirty="0" smtClean="0"/>
              <a:t>6. Door het kruisen van de juiste soorten.</a:t>
            </a:r>
          </a:p>
          <a:p>
            <a:r>
              <a:rPr lang="nl-NL" dirty="0" smtClean="0"/>
              <a:t>7. Het kruisen van goede zaden en steeds betere groentes ontwikkelen</a:t>
            </a:r>
          </a:p>
          <a:p>
            <a:r>
              <a:rPr lang="nl-NL" dirty="0" smtClean="0"/>
              <a:t>8. In </a:t>
            </a:r>
            <a:r>
              <a:rPr lang="nl-NL" dirty="0"/>
              <a:t>N</a:t>
            </a:r>
            <a:r>
              <a:rPr lang="nl-NL" dirty="0" smtClean="0"/>
              <a:t>ederland polen </a:t>
            </a:r>
            <a:r>
              <a:rPr lang="nl-NL" dirty="0" err="1"/>
              <a:t>I</a:t>
            </a:r>
            <a:r>
              <a:rPr lang="nl-NL" dirty="0" err="1" smtClean="0"/>
              <a:t>talie</a:t>
            </a:r>
            <a:r>
              <a:rPr lang="nl-NL" dirty="0" smtClean="0"/>
              <a:t> </a:t>
            </a:r>
            <a:r>
              <a:rPr lang="nl-NL" dirty="0"/>
              <a:t>I</a:t>
            </a:r>
            <a:r>
              <a:rPr lang="nl-NL" dirty="0" smtClean="0"/>
              <a:t>ndia en </a:t>
            </a:r>
            <a:r>
              <a:rPr lang="nl-NL" dirty="0"/>
              <a:t>G</a:t>
            </a:r>
            <a:r>
              <a:rPr lang="nl-NL" dirty="0" smtClean="0"/>
              <a:t>uatemala.</a:t>
            </a:r>
          </a:p>
          <a:p>
            <a:r>
              <a:rPr lang="nl-NL" dirty="0" smtClean="0"/>
              <a:t>9. De juiste zaden van de juisten groentes</a:t>
            </a:r>
          </a:p>
          <a:p>
            <a:r>
              <a:rPr lang="nl-NL" dirty="0" smtClean="0"/>
              <a:t>10.  De fysiologie is de biologische wetenschap die de levensverrichtingen (zoals de stofwisseling) van organismen bestudeert.</a:t>
            </a:r>
          </a:p>
          <a:p>
            <a:r>
              <a:rPr lang="nl-NL" dirty="0" smtClean="0"/>
              <a:t>11. Plantenziektenkunde</a:t>
            </a:r>
          </a:p>
          <a:p>
            <a:endParaRPr lang="nl-NL" dirty="0"/>
          </a:p>
        </p:txBody>
      </p:sp>
    </p:spTree>
    <p:extLst>
      <p:ext uri="{BB962C8B-B14F-4D97-AF65-F5344CB8AC3E}">
        <p14:creationId xmlns:p14="http://schemas.microsoft.com/office/powerpoint/2010/main" val="23806357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67544" y="116632"/>
            <a:ext cx="7772400" cy="1470025"/>
          </a:xfrm>
        </p:spPr>
        <p:txBody>
          <a:bodyPr/>
          <a:lstStyle/>
          <a:p>
            <a:endParaRPr lang="nl-NL" dirty="0"/>
          </a:p>
        </p:txBody>
      </p:sp>
      <p:sp>
        <p:nvSpPr>
          <p:cNvPr id="3" name="Ondertitel 2"/>
          <p:cNvSpPr>
            <a:spLocks noGrp="1"/>
          </p:cNvSpPr>
          <p:nvPr>
            <p:ph type="subTitle" idx="1"/>
          </p:nvPr>
        </p:nvSpPr>
        <p:spPr>
          <a:xfrm>
            <a:off x="1371600" y="1556792"/>
            <a:ext cx="6400800" cy="4082008"/>
          </a:xfrm>
        </p:spPr>
        <p:txBody>
          <a:bodyPr>
            <a:normAutofit fontScale="55000" lnSpcReduction="20000"/>
          </a:bodyPr>
          <a:lstStyle/>
          <a:p>
            <a:r>
              <a:rPr lang="nl-NL" dirty="0" smtClean="0"/>
              <a:t>12. In moleculaire biologie bestuderen ze de processen in cellen op het kleinste functionele niveau, dat van de moleculen. Hiervoor worden veel verschillende  technieken gebruikt, in de hoop dat ze te weten komen hoe zaden werken.</a:t>
            </a:r>
          </a:p>
          <a:p>
            <a:r>
              <a:rPr lang="nl-NL" dirty="0" smtClean="0"/>
              <a:t>13.kool wortelen en uien</a:t>
            </a:r>
          </a:p>
          <a:p>
            <a:r>
              <a:rPr lang="nl-NL" dirty="0" smtClean="0"/>
              <a:t>14. makkelijker bij te houden makkelijker te kruisen snel de perfecte productgroepen</a:t>
            </a:r>
          </a:p>
          <a:p>
            <a:r>
              <a:rPr lang="nl-NL" dirty="0" smtClean="0"/>
              <a:t>15. </a:t>
            </a:r>
            <a:r>
              <a:rPr lang="nl-NL" dirty="0" err="1" smtClean="0"/>
              <a:t>Coolwrap</a:t>
            </a:r>
            <a:r>
              <a:rPr lang="nl-NL" dirty="0" smtClean="0"/>
              <a:t>’; een vierkant koolblad van een specifiek geselecteerde platte witte kool met een milde smaak. Deze is te gebruiken als </a:t>
            </a:r>
            <a:r>
              <a:rPr lang="nl-NL" dirty="0" err="1" smtClean="0"/>
              <a:t>wrap</a:t>
            </a:r>
            <a:r>
              <a:rPr lang="nl-NL" dirty="0" smtClean="0"/>
              <a:t>, voor sushi of onderdeel van een gezonde sandwich. </a:t>
            </a:r>
          </a:p>
          <a:p>
            <a:r>
              <a:rPr lang="nl-NL" dirty="0" smtClean="0"/>
              <a:t>16. een soort wortel snack.</a:t>
            </a:r>
          </a:p>
          <a:p>
            <a:r>
              <a:rPr lang="nl-NL" dirty="0" smtClean="0"/>
              <a:t>17. helpt </a:t>
            </a:r>
            <a:r>
              <a:rPr lang="nl-NL" dirty="0" err="1" smtClean="0"/>
              <a:t>resteurand</a:t>
            </a:r>
            <a:r>
              <a:rPr lang="nl-NL" dirty="0" smtClean="0"/>
              <a:t> om </a:t>
            </a:r>
            <a:r>
              <a:rPr lang="nl-NL" dirty="0" err="1" smtClean="0"/>
              <a:t>uniqe</a:t>
            </a:r>
            <a:r>
              <a:rPr lang="nl-NL" dirty="0" smtClean="0"/>
              <a:t> groenten te kunnen </a:t>
            </a:r>
            <a:r>
              <a:rPr lang="nl-NL" dirty="0" err="1" smtClean="0"/>
              <a:t>cerveren</a:t>
            </a:r>
            <a:r>
              <a:rPr lang="nl-NL" dirty="0" smtClean="0"/>
              <a:t>.</a:t>
            </a:r>
          </a:p>
          <a:p>
            <a:r>
              <a:rPr lang="nl-NL" dirty="0" smtClean="0"/>
              <a:t>18. Beschikbaarheid van biologisch zaad van 140 rassen in meer dan 40 gewassen Marktleider in biologisch groentezaad van tweejarige gewassen .</a:t>
            </a:r>
          </a:p>
          <a:p>
            <a:endParaRPr lang="nl-NL" dirty="0"/>
          </a:p>
        </p:txBody>
      </p:sp>
    </p:spTree>
    <p:extLst>
      <p:ext uri="{BB962C8B-B14F-4D97-AF65-F5344CB8AC3E}">
        <p14:creationId xmlns:p14="http://schemas.microsoft.com/office/powerpoint/2010/main" val="30045663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16633"/>
            <a:ext cx="7772400" cy="216023"/>
          </a:xfrm>
        </p:spPr>
        <p:txBody>
          <a:bodyPr>
            <a:normAutofit fontScale="90000"/>
          </a:bodyPr>
          <a:lstStyle/>
          <a:p>
            <a:endParaRPr lang="nl-NL" dirty="0"/>
          </a:p>
        </p:txBody>
      </p:sp>
      <p:sp>
        <p:nvSpPr>
          <p:cNvPr id="3" name="Ondertitel 2"/>
          <p:cNvSpPr>
            <a:spLocks noGrp="1"/>
          </p:cNvSpPr>
          <p:nvPr>
            <p:ph type="subTitle" idx="1"/>
          </p:nvPr>
        </p:nvSpPr>
        <p:spPr>
          <a:xfrm>
            <a:off x="1259632" y="1484784"/>
            <a:ext cx="6400800" cy="4730080"/>
          </a:xfrm>
        </p:spPr>
        <p:txBody>
          <a:bodyPr/>
          <a:lstStyle/>
          <a:p>
            <a:r>
              <a:rPr lang="nl-NL" sz="2800" dirty="0" smtClean="0"/>
              <a:t>19. per 1000 62,- per 10000,-</a:t>
            </a:r>
          </a:p>
          <a:p>
            <a:r>
              <a:rPr lang="nl-NL" sz="2800" dirty="0" smtClean="0"/>
              <a:t>20. 5000 15,63 per 50000 150,-</a:t>
            </a:r>
          </a:p>
          <a:p>
            <a:r>
              <a:rPr lang="nl-NL" sz="2800" dirty="0" smtClean="0"/>
              <a:t>21. leem of zand</a:t>
            </a:r>
          </a:p>
          <a:p>
            <a:r>
              <a:rPr lang="nl-NL" sz="2800" dirty="0" smtClean="0"/>
              <a:t>22. medewerker Gewasverzorging Limburg (fulltime)</a:t>
            </a:r>
          </a:p>
          <a:p>
            <a:r>
              <a:rPr lang="nl-NL" sz="2800" dirty="0" smtClean="0"/>
              <a:t>23. een agrarische opleiding.</a:t>
            </a:r>
          </a:p>
          <a:p>
            <a:r>
              <a:rPr lang="nl-NL" sz="2800" dirty="0" smtClean="0"/>
              <a:t>24. </a:t>
            </a:r>
            <a:r>
              <a:rPr lang="nl-NL" sz="2800" dirty="0" err="1" smtClean="0"/>
              <a:t>jacob</a:t>
            </a:r>
            <a:r>
              <a:rPr lang="nl-NL" sz="2800" dirty="0" smtClean="0"/>
              <a:t>  jong en cor </a:t>
            </a:r>
            <a:r>
              <a:rPr lang="nl-NL" sz="2800" dirty="0" err="1" smtClean="0"/>
              <a:t>beemsterboer</a:t>
            </a:r>
            <a:endParaRPr lang="nl-NL" sz="2800" dirty="0" smtClean="0"/>
          </a:p>
          <a:p>
            <a:r>
              <a:rPr lang="nl-NL" sz="2800" dirty="0" smtClean="0"/>
              <a:t>25. 1978</a:t>
            </a:r>
          </a:p>
          <a:p>
            <a:endParaRPr lang="nl-NL" dirty="0"/>
          </a:p>
        </p:txBody>
      </p:sp>
    </p:spTree>
    <p:extLst>
      <p:ext uri="{BB962C8B-B14F-4D97-AF65-F5344CB8AC3E}">
        <p14:creationId xmlns:p14="http://schemas.microsoft.com/office/powerpoint/2010/main" val="1773001780"/>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328</Words>
  <Application>Microsoft Office PowerPoint</Application>
  <PresentationFormat>Diavoorstelling (4:3)</PresentationFormat>
  <Paragraphs>32</Paragraphs>
  <Slides>5</Slides>
  <Notes>0</Notes>
  <HiddenSlides>0</HiddenSlides>
  <MMClips>0</MMClips>
  <ScaleCrop>false</ScaleCrop>
  <HeadingPairs>
    <vt:vector size="4" baseType="variant">
      <vt:variant>
        <vt:lpstr>Thema</vt:lpstr>
      </vt:variant>
      <vt:variant>
        <vt:i4>1</vt:i4>
      </vt:variant>
      <vt:variant>
        <vt:lpstr>Diatitels</vt:lpstr>
      </vt:variant>
      <vt:variant>
        <vt:i4>5</vt:i4>
      </vt:variant>
    </vt:vector>
  </HeadingPairs>
  <TitlesOfParts>
    <vt:vector size="6" baseType="lpstr">
      <vt:lpstr>Kantoorthema</vt:lpstr>
      <vt:lpstr>Bejo zaden</vt:lpstr>
      <vt:lpstr>vragen</vt:lpstr>
      <vt:lpstr>PowerPoint-presentatie</vt:lpstr>
      <vt:lpstr>PowerPoint-presentatie</vt:lpstr>
      <vt:lpstr>PowerPoint-presentatie</vt:lpstr>
    </vt:vector>
  </TitlesOfParts>
  <Company>Clusius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Sanne Pompert</dc:creator>
  <cp:lastModifiedBy>Sanne Pompert</cp:lastModifiedBy>
  <cp:revision>3</cp:revision>
  <dcterms:created xsi:type="dcterms:W3CDTF">2014-02-10T12:27:00Z</dcterms:created>
  <dcterms:modified xsi:type="dcterms:W3CDTF">2014-02-10T13:33:28Z</dcterms:modified>
</cp:coreProperties>
</file>